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14"/>
  </p:notesMasterIdLst>
  <p:sldIdLst>
    <p:sldId id="317" r:id="rId3"/>
    <p:sldId id="358" r:id="rId4"/>
    <p:sldId id="390" r:id="rId5"/>
    <p:sldId id="393" r:id="rId6"/>
    <p:sldId id="394" r:id="rId7"/>
    <p:sldId id="395" r:id="rId8"/>
    <p:sldId id="391" r:id="rId9"/>
    <p:sldId id="392" r:id="rId10"/>
    <p:sldId id="396" r:id="rId11"/>
    <p:sldId id="398" r:id="rId12"/>
    <p:sldId id="39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70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11/6/2019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11/6/2019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11/6/2019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11/6/2019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11/6/2019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11/6/2019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11/6/2019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11/6/2019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11/6/2019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11/6/2019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11/6/2019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11/6/2019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11/6/2019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11/6/2019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11/6/2019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11</a:t>
            </a:r>
            <a:r>
              <a:rPr lang="en-US" dirty="0" smtClean="0"/>
              <a:t>/07/2019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17: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pseudo code is 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for each line of the file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    split using the separator</a:t>
            </a:r>
          </a:p>
        </p:txBody>
      </p:sp>
    </p:spTree>
    <p:extLst>
      <p:ext uri="{BB962C8B-B14F-4D97-AF65-F5344CB8AC3E}">
        <p14:creationId xmlns:p14="http://schemas.microsoft.com/office/powerpoint/2010/main" val="673079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problems on loops and reading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793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Reading </a:t>
            </a:r>
            <a:r>
              <a:rPr lang="en-US" dirty="0" smtClean="0"/>
              <a:t>and Writing Text </a:t>
            </a:r>
            <a:r>
              <a:rPr lang="en-US" dirty="0" smtClean="0"/>
              <a:t>files</a:t>
            </a:r>
          </a:p>
          <a:p>
            <a:r>
              <a:rPr lang="en-US" dirty="0" smtClean="0"/>
              <a:t>Parsing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.txt file and read it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First find the working directory and save your file there :</a:t>
            </a:r>
          </a:p>
          <a:p>
            <a:r>
              <a:rPr lang="en-US" dirty="0" smtClean="0"/>
              <a:t>Type </a:t>
            </a:r>
            <a:r>
              <a:rPr lang="en-US" dirty="0" err="1" smtClean="0"/>
              <a:t>pwd</a:t>
            </a:r>
            <a:r>
              <a:rPr lang="en-US" dirty="0" smtClean="0"/>
              <a:t> to check the working directory and save your file there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93540"/>
            <a:ext cx="5181600" cy="547524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Alternatively, to grab files from any location on your computer, simply pass in the entire file path. </a:t>
            </a:r>
          </a:p>
          <a:p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Windows you need to use double \ so python doesn't treat the second \ as an escape character, a file path is in the form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 err="1"/>
              <a:t>myfile</a:t>
            </a:r>
            <a:r>
              <a:rPr lang="en-US" dirty="0"/>
              <a:t> = open("C:\\Users\\YourUserName\\Home\\Folder\\myfile.txt")</a:t>
            </a:r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err="1"/>
              <a:t>MacOS</a:t>
            </a:r>
            <a:r>
              <a:rPr lang="en-US" dirty="0"/>
              <a:t> and Linux you use slashes in the opposite direction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 err="1"/>
              <a:t>myfile</a:t>
            </a:r>
            <a:r>
              <a:rPr lang="en-US" dirty="0"/>
              <a:t> = open("/Users/</a:t>
            </a:r>
            <a:r>
              <a:rPr lang="en-US" dirty="0" err="1"/>
              <a:t>YouUserName</a:t>
            </a:r>
            <a:r>
              <a:rPr lang="en-US" dirty="0"/>
              <a:t>/Folder/myfile.txt")</a:t>
            </a:r>
          </a:p>
        </p:txBody>
      </p:sp>
    </p:spTree>
    <p:extLst>
      <p:ext uri="{BB962C8B-B14F-4D97-AF65-F5344CB8AC3E}">
        <p14:creationId xmlns:p14="http://schemas.microsoft.com/office/powerpoint/2010/main" val="1465714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open a file in Python, we first need some way to associate the file on disk with a </a:t>
            </a:r>
            <a:r>
              <a:rPr lang="en-US" dirty="0" smtClean="0"/>
              <a:t>some variable </a:t>
            </a:r>
            <a:r>
              <a:rPr lang="en-US" dirty="0"/>
              <a:t>in Python.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process is called </a:t>
            </a:r>
            <a:r>
              <a:rPr lang="en-US" i="1" dirty="0"/>
              <a:t>opening</a:t>
            </a:r>
            <a:r>
              <a:rPr lang="en-US" dirty="0"/>
              <a:t> a file. 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begin by telling Python where the file is.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location of your file is often referred to as the file </a:t>
            </a:r>
            <a:r>
              <a:rPr lang="en-US" i="1" dirty="0"/>
              <a:t>path</a:t>
            </a:r>
            <a:r>
              <a:rPr lang="en-US" dirty="0"/>
              <a:t>. In order for Python to open your file, it requires the path. </a:t>
            </a:r>
          </a:p>
        </p:txBody>
      </p:sp>
    </p:spTree>
    <p:extLst>
      <p:ext uri="{BB962C8B-B14F-4D97-AF65-F5344CB8AC3E}">
        <p14:creationId xmlns:p14="http://schemas.microsoft.com/office/powerpoint/2010/main" val="2697949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file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open() function requires as its first argument the file path.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function also allows for many other parameters. </a:t>
            </a:r>
            <a:endParaRPr lang="en-US" dirty="0" smtClean="0"/>
          </a:p>
          <a:p>
            <a:r>
              <a:rPr lang="en-US" dirty="0" smtClean="0"/>
              <a:t>However</a:t>
            </a:r>
            <a:r>
              <a:rPr lang="en-US" dirty="0"/>
              <a:t>, most important is the optional mode parameter. </a:t>
            </a:r>
            <a:endParaRPr lang="en-US" dirty="0" smtClean="0"/>
          </a:p>
          <a:p>
            <a:r>
              <a:rPr lang="en-US" dirty="0" smtClean="0"/>
              <a:t>Mode </a:t>
            </a:r>
            <a:r>
              <a:rPr lang="en-US" dirty="0"/>
              <a:t>is an optional string that specifies the mode in which the file is opened.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mode you choose will depend on what you wish to do with the file. </a:t>
            </a:r>
          </a:p>
        </p:txBody>
      </p:sp>
    </p:spTree>
    <p:extLst>
      <p:ext uri="{BB962C8B-B14F-4D97-AF65-F5344CB8AC3E}">
        <p14:creationId xmlns:p14="http://schemas.microsoft.com/office/powerpoint/2010/main" val="3878624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/>
              <a:t>of </a:t>
            </a:r>
            <a:r>
              <a:rPr lang="en-US" dirty="0" smtClean="0"/>
              <a:t>the </a:t>
            </a:r>
            <a:r>
              <a:rPr lang="en-US" dirty="0"/>
              <a:t>mode options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/>
              <a:t>    'r' : use for reading</a:t>
            </a:r>
          </a:p>
          <a:p>
            <a:r>
              <a:rPr lang="en-US" dirty="0"/>
              <a:t>    'w' : use for writing</a:t>
            </a:r>
          </a:p>
          <a:p>
            <a:r>
              <a:rPr lang="en-US" dirty="0"/>
              <a:t>    'x' : use for creating and writing to a new file</a:t>
            </a:r>
          </a:p>
          <a:p>
            <a:r>
              <a:rPr lang="en-US" dirty="0"/>
              <a:t>    'a' : use for appending to a file</a:t>
            </a:r>
          </a:p>
          <a:p>
            <a:r>
              <a:rPr lang="en-US" dirty="0"/>
              <a:t>    'r+' : use for reading and writing to the same file</a:t>
            </a:r>
          </a:p>
          <a:p>
            <a:r>
              <a:rPr lang="en-US" dirty="0" smtClean="0"/>
              <a:t>Syntax:</a:t>
            </a:r>
          </a:p>
          <a:p>
            <a:pPr lvl="1"/>
            <a:r>
              <a:rPr lang="en-US" dirty="0"/>
              <a:t>open(path/file ,'r')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811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read an existing file using the following command:</a:t>
            </a:r>
          </a:p>
          <a:p>
            <a:pPr lvl="1"/>
            <a:r>
              <a:rPr lang="en-US" dirty="0" err="1" smtClean="0"/>
              <a:t>Filename.read</a:t>
            </a:r>
            <a:r>
              <a:rPr lang="en-US" dirty="0" smtClean="0"/>
              <a:t>()</a:t>
            </a:r>
          </a:p>
          <a:p>
            <a:r>
              <a:rPr lang="en-US" dirty="0" smtClean="0"/>
              <a:t>Before reading we need to open it:</a:t>
            </a:r>
          </a:p>
          <a:p>
            <a:pPr lvl="1"/>
            <a:r>
              <a:rPr lang="en-US" dirty="0" smtClean="0"/>
              <a:t>open(path/file ,</a:t>
            </a:r>
            <a:r>
              <a:rPr lang="en-US" dirty="0"/>
              <a:t>'r</a:t>
            </a:r>
            <a:r>
              <a:rPr lang="en-US" dirty="0" smtClean="0"/>
              <a:t>')</a:t>
            </a:r>
          </a:p>
          <a:p>
            <a:r>
              <a:rPr lang="en-US" dirty="0"/>
              <a:t>Since our file has been opened, we can now manipulate it (i.e. read from it) through the variable we assigned to it. </a:t>
            </a:r>
            <a:endParaRPr lang="en-US" dirty="0" smtClean="0"/>
          </a:p>
          <a:p>
            <a:r>
              <a:rPr lang="en-US" dirty="0" smtClean="0"/>
              <a:t>Python </a:t>
            </a:r>
            <a:r>
              <a:rPr lang="en-US" dirty="0"/>
              <a:t>provides three related operations for reading information from a file. </a:t>
            </a:r>
            <a:r>
              <a:rPr lang="en-US" dirty="0" smtClean="0"/>
              <a:t>(</a:t>
            </a:r>
            <a:r>
              <a:rPr lang="en-US" dirty="0" err="1" smtClean="0"/>
              <a:t>read,readline,readlines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469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write text into a file using:</a:t>
            </a:r>
          </a:p>
          <a:p>
            <a:pPr lvl="1"/>
            <a:r>
              <a:rPr lang="en-US" dirty="0" smtClean="0"/>
              <a:t>The ‘w’ mode</a:t>
            </a:r>
          </a:p>
          <a:p>
            <a:r>
              <a:rPr lang="en-US" dirty="0" smtClean="0"/>
              <a:t>A new file can be created or an existing file can be over-written.</a:t>
            </a:r>
          </a:p>
        </p:txBody>
      </p:sp>
    </p:spTree>
    <p:extLst>
      <p:ext uri="{BB962C8B-B14F-4D97-AF65-F5344CB8AC3E}">
        <p14:creationId xmlns:p14="http://schemas.microsoft.com/office/powerpoint/2010/main" val="1552876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Closing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Closing a file makes sure that the connection between the file on disk and the file variable is finished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Closing files also ensures that other programs are able to access them and keeps your data safe. </a:t>
            </a:r>
            <a:endParaRPr lang="en-US" dirty="0" smtClean="0"/>
          </a:p>
          <a:p>
            <a:r>
              <a:rPr lang="en-US" dirty="0" smtClean="0"/>
              <a:t>So</a:t>
            </a:r>
            <a:r>
              <a:rPr lang="en-US" dirty="0"/>
              <a:t>, always make sure to close your files.</a:t>
            </a:r>
          </a:p>
        </p:txBody>
      </p:sp>
    </p:spTree>
    <p:extLst>
      <p:ext uri="{BB962C8B-B14F-4D97-AF65-F5344CB8AC3E}">
        <p14:creationId xmlns:p14="http://schemas.microsoft.com/office/powerpoint/2010/main" val="100484153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31128</TotalTime>
  <Words>527</Words>
  <Application>Microsoft Office PowerPoint</Application>
  <PresentationFormat>Widescreen</PresentationFormat>
  <Paragraphs>58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1_Office Theme</vt:lpstr>
      <vt:lpstr>Office Theme</vt:lpstr>
      <vt:lpstr>Lecture 17: Introduction to Computer Programming Course - CS1010</vt:lpstr>
      <vt:lpstr>Goals for today</vt:lpstr>
      <vt:lpstr>Create a .txt file and read it in Python</vt:lpstr>
      <vt:lpstr>Open a file</vt:lpstr>
      <vt:lpstr>Open file continued</vt:lpstr>
      <vt:lpstr>Mode Options</vt:lpstr>
      <vt:lpstr>Read a file</vt:lpstr>
      <vt:lpstr>Write a file</vt:lpstr>
      <vt:lpstr>Closing a file</vt:lpstr>
      <vt:lpstr>Parsing a file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518</cp:revision>
  <dcterms:created xsi:type="dcterms:W3CDTF">2019-02-04T15:19:36Z</dcterms:created>
  <dcterms:modified xsi:type="dcterms:W3CDTF">2019-11-06T20:05:45Z</dcterms:modified>
</cp:coreProperties>
</file>